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.jpg" ContentType="image/jpeg"/>
  <Override PartName="/ppt/media/image4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21599525" cy="719931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084C"/>
    <a:srgbClr val="10E6E0"/>
    <a:srgbClr val="8E47EB"/>
    <a:srgbClr val="3A0D75"/>
    <a:srgbClr val="0F111E"/>
    <a:srgbClr val="272935"/>
    <a:srgbClr val="EBC1F7"/>
    <a:srgbClr val="2023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312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9941" y="1178222"/>
            <a:ext cx="16199644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9941" y="3781306"/>
            <a:ext cx="16199644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01FBD-873F-4D09-8E14-604A80DE2434}" type="datetimeFigureOut">
              <a:rPr lang="pt-BR" smtClean="0"/>
              <a:t>29/10/2023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BD7D-FF73-465A-8179-DAE4957D27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9114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01FBD-873F-4D09-8E14-604A80DE2434}" type="datetimeFigureOut">
              <a:rPr lang="pt-BR" smtClean="0"/>
              <a:t>29/10/2023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BD7D-FF73-465A-8179-DAE4957D27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4453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457160" y="383297"/>
            <a:ext cx="4657398" cy="610108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967" y="383297"/>
            <a:ext cx="13702199" cy="610108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01FBD-873F-4D09-8E14-604A80DE2434}" type="datetimeFigureOut">
              <a:rPr lang="pt-BR" smtClean="0"/>
              <a:t>29/10/2023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BD7D-FF73-465A-8179-DAE4957D27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9425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01FBD-873F-4D09-8E14-604A80DE2434}" type="datetimeFigureOut">
              <a:rPr lang="pt-BR" smtClean="0"/>
              <a:t>29/10/2023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BD7D-FF73-465A-8179-DAE4957D27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9141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718" y="1794830"/>
            <a:ext cx="18629590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3718" y="4817875"/>
            <a:ext cx="18629590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01FBD-873F-4D09-8E14-604A80DE2434}" type="datetimeFigureOut">
              <a:rPr lang="pt-BR" smtClean="0"/>
              <a:t>29/10/2023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BD7D-FF73-465A-8179-DAE4957D27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7585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967" y="1916484"/>
            <a:ext cx="9179798" cy="456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34760" y="1916484"/>
            <a:ext cx="9179798" cy="456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01FBD-873F-4D09-8E14-604A80DE2434}" type="datetimeFigureOut">
              <a:rPr lang="pt-BR" smtClean="0"/>
              <a:t>29/10/2023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BD7D-FF73-465A-8179-DAE4957D27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9388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383297"/>
            <a:ext cx="18629590" cy="139153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7781" y="1764832"/>
            <a:ext cx="9137611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7781" y="2629749"/>
            <a:ext cx="9137611" cy="386796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34760" y="1764832"/>
            <a:ext cx="9182611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34760" y="2629749"/>
            <a:ext cx="9182611" cy="386796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01FBD-873F-4D09-8E14-604A80DE2434}" type="datetimeFigureOut">
              <a:rPr lang="pt-BR" smtClean="0"/>
              <a:t>29/10/2023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BD7D-FF73-465A-8179-DAE4957D27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0314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01FBD-873F-4D09-8E14-604A80DE2434}" type="datetimeFigureOut">
              <a:rPr lang="pt-BR" smtClean="0"/>
              <a:t>29/10/2023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BD7D-FF73-465A-8179-DAE4957D27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0938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01FBD-873F-4D09-8E14-604A80DE2434}" type="datetimeFigureOut">
              <a:rPr lang="pt-BR" smtClean="0"/>
              <a:t>29/10/2023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BD7D-FF73-465A-8179-DAE4957D27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6645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2" y="479954"/>
            <a:ext cx="6966408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2611" y="1036569"/>
            <a:ext cx="10934760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2" y="2159794"/>
            <a:ext cx="6966408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01FBD-873F-4D09-8E14-604A80DE2434}" type="datetimeFigureOut">
              <a:rPr lang="pt-BR" smtClean="0"/>
              <a:t>29/10/2023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BD7D-FF73-465A-8179-DAE4957D27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8136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2" y="479954"/>
            <a:ext cx="6966408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82611" y="1036569"/>
            <a:ext cx="10934760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2" y="2159794"/>
            <a:ext cx="6966408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01FBD-873F-4D09-8E14-604A80DE2434}" type="datetimeFigureOut">
              <a:rPr lang="pt-BR" smtClean="0"/>
              <a:t>29/10/2023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BD7D-FF73-465A-8179-DAE4957D27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1411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968" y="383297"/>
            <a:ext cx="18629590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968" y="1916484"/>
            <a:ext cx="18629590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4967" y="6672697"/>
            <a:ext cx="4859893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801FBD-873F-4D09-8E14-604A80DE2434}" type="datetimeFigureOut">
              <a:rPr lang="pt-BR" smtClean="0"/>
              <a:t>29/10/2023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4843" y="6672697"/>
            <a:ext cx="7289840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54665" y="6672697"/>
            <a:ext cx="4859893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0BD7D-FF73-465A-8179-DAE4957D27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0287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59937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>
            <a:extLst>
              <a:ext uri="{FF2B5EF4-FFF2-40B4-BE49-F238E27FC236}">
                <a16:creationId xmlns:a16="http://schemas.microsoft.com/office/drawing/2014/main" id="{30FB617F-2E84-F20C-E0A6-EF9D7FEAA8FA}"/>
              </a:ext>
            </a:extLst>
          </p:cNvPr>
          <p:cNvSpPr txBox="1"/>
          <p:nvPr/>
        </p:nvSpPr>
        <p:spPr>
          <a:xfrm>
            <a:off x="1639474" y="3085847"/>
            <a:ext cx="916028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8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Além dos Números:</a:t>
            </a:r>
          </a:p>
          <a:p>
            <a:r>
              <a:rPr lang="pt-BR" sz="4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Impacto da Análise de Dados em Empresas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8E6C5992-EA3D-DD08-0E90-31CC84943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762" y="0"/>
            <a:ext cx="10798970" cy="7199313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3BA45994-8847-023F-E24B-8EF7E39EF0F3}"/>
              </a:ext>
            </a:extLst>
          </p:cNvPr>
          <p:cNvSpPr/>
          <p:nvPr/>
        </p:nvSpPr>
        <p:spPr>
          <a:xfrm>
            <a:off x="14112240" y="1691640"/>
            <a:ext cx="3901440" cy="2247900"/>
          </a:xfrm>
          <a:prstGeom prst="rect">
            <a:avLst/>
          </a:prstGeom>
          <a:solidFill>
            <a:srgbClr val="0F1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EE9BBD1C-40D4-1554-A86F-267315BCD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9947" y="1698978"/>
            <a:ext cx="3357033" cy="2238022"/>
          </a:xfrm>
          <a:prstGeom prst="rect">
            <a:avLst/>
          </a:prstGeom>
        </p:spPr>
      </p:pic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09167A8E-458C-9598-AD8A-20A9A363C8BD}"/>
              </a:ext>
            </a:extLst>
          </p:cNvPr>
          <p:cNvSpPr/>
          <p:nvPr/>
        </p:nvSpPr>
        <p:spPr>
          <a:xfrm>
            <a:off x="1639474" y="1698977"/>
            <a:ext cx="8819846" cy="1474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6000" dirty="0">
                <a:solidFill>
                  <a:srgbClr val="25084C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#ANÁLISE DE DADOS</a:t>
            </a:r>
          </a:p>
        </p:txBody>
      </p:sp>
    </p:spTree>
    <p:extLst>
      <p:ext uri="{BB962C8B-B14F-4D97-AF65-F5344CB8AC3E}">
        <p14:creationId xmlns:p14="http://schemas.microsoft.com/office/powerpoint/2010/main" val="307417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7124E56-B345-7FA4-D7A4-63EDEE3A9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8744" y="-2740327"/>
            <a:ext cx="6620782" cy="993964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6293CA0-3662-3B1B-4E99-E656AA804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259" y="3599656"/>
            <a:ext cx="5399486" cy="359965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18DEB2D-DE00-BE0E-57A3-D43CFF904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9255" y="262"/>
            <a:ext cx="5399487" cy="359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1C7B44F-1420-F606-7C3D-58F6EBC83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371" y="3599655"/>
            <a:ext cx="5399882" cy="359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F635963-26FE-0A66-6A76-6E57CB60F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980" y="-3"/>
            <a:ext cx="5399882" cy="359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E8D5B6A-374F-3D4B-C43D-2A11C938DC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4"/>
          <a:stretch/>
        </p:blipFill>
        <p:spPr bwMode="auto">
          <a:xfrm>
            <a:off x="-197" y="-3"/>
            <a:ext cx="4178784" cy="719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791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04A801D-B671-553B-9483-E00FF6E89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0513" y="0"/>
            <a:ext cx="4799012" cy="719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605FA38-81C2-8309-EF87-D282D3AFF2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6" b="-1"/>
          <a:stretch/>
        </p:blipFill>
        <p:spPr bwMode="auto">
          <a:xfrm>
            <a:off x="4769242" y="-3"/>
            <a:ext cx="12031271" cy="7199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05E7FEA-00E8-11B4-402C-35892A4CA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4799012" cy="719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383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79E30E-0D87-2136-08EF-C79020CDA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9587" y="3595045"/>
            <a:ext cx="5406799" cy="360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4021D8E-7557-3486-88A4-F38470573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6" b="4035"/>
          <a:stretch/>
        </p:blipFill>
        <p:spPr bwMode="auto">
          <a:xfrm>
            <a:off x="16356386" y="0"/>
            <a:ext cx="5243139" cy="719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4ED5E2B-AA0F-F527-E4AE-C6872B75BD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9" b="11608"/>
          <a:stretch/>
        </p:blipFill>
        <p:spPr bwMode="auto">
          <a:xfrm>
            <a:off x="-12708" y="0"/>
            <a:ext cx="5555495" cy="719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2D9D5E60-834B-9B7C-79E9-FB2C22F3A2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5" b="22289"/>
          <a:stretch/>
        </p:blipFill>
        <p:spPr bwMode="auto">
          <a:xfrm>
            <a:off x="5542787" y="3581210"/>
            <a:ext cx="5406800" cy="361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19F98A9D-B161-088E-6578-E34077012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9587" y="-9223"/>
            <a:ext cx="5406799" cy="360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2684C29-F01F-F062-2BEA-F384069D0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787" y="-23059"/>
            <a:ext cx="5406800" cy="3604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425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C032A08C-F5B1-74D7-9896-6415072CBE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9"/>
          <a:stretch/>
        </p:blipFill>
        <p:spPr bwMode="auto">
          <a:xfrm>
            <a:off x="0" y="0"/>
            <a:ext cx="4551361" cy="719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7E2500D-49FB-08A0-4590-9683D78394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1"/>
          <a:stretch/>
        </p:blipFill>
        <p:spPr bwMode="auto">
          <a:xfrm>
            <a:off x="17048162" y="0"/>
            <a:ext cx="4551363" cy="719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D3EF85E-6851-BC6E-19FF-CF4D52717B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5" r="7854"/>
          <a:stretch/>
        </p:blipFill>
        <p:spPr bwMode="auto">
          <a:xfrm>
            <a:off x="4551361" y="0"/>
            <a:ext cx="4165601" cy="719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40624840-E7E1-D479-3F0D-9395C82CA8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1" r="5518"/>
          <a:stretch/>
        </p:blipFill>
        <p:spPr bwMode="auto">
          <a:xfrm>
            <a:off x="12882562" y="-6"/>
            <a:ext cx="4165601" cy="719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A447DC91-6619-9B3B-0958-81DD6DB4CD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3" r="6455"/>
          <a:stretch/>
        </p:blipFill>
        <p:spPr bwMode="auto">
          <a:xfrm>
            <a:off x="8716962" y="-3"/>
            <a:ext cx="4165600" cy="719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738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10F14C36-62F2-6C2E-448A-98404F4F1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799762" cy="719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09066852-63BC-F1D4-E941-600E0A79F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9763" y="113"/>
            <a:ext cx="10799762" cy="719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7712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Python vertical logo - Ícones Social media e Logos">
            <a:extLst>
              <a:ext uri="{FF2B5EF4-FFF2-40B4-BE49-F238E27FC236}">
                <a16:creationId xmlns:a16="http://schemas.microsoft.com/office/drawing/2014/main" id="{C166266A-893F-4778-C484-D2769D276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238" y="1414784"/>
            <a:ext cx="3704771" cy="4142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Microsoft Power BI - OTrain">
            <a:extLst>
              <a:ext uri="{FF2B5EF4-FFF2-40B4-BE49-F238E27FC236}">
                <a16:creationId xmlns:a16="http://schemas.microsoft.com/office/drawing/2014/main" id="{5AB71287-8611-4682-A67E-EFADE13CCE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05" r="27387"/>
          <a:stretch/>
        </p:blipFill>
        <p:spPr bwMode="auto">
          <a:xfrm>
            <a:off x="16793029" y="1187918"/>
            <a:ext cx="3334258" cy="403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34980C12-037D-53B9-9AA2-446E47962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179" y="1750911"/>
            <a:ext cx="4477997" cy="346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pandas - NumFOCUS">
            <a:extLst>
              <a:ext uri="{FF2B5EF4-FFF2-40B4-BE49-F238E27FC236}">
                <a16:creationId xmlns:a16="http://schemas.microsoft.com/office/drawing/2014/main" id="{AD0081D7-3E47-05F0-BF44-5AB08D32E6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7" t="18631" r="8367" b="18295"/>
          <a:stretch/>
        </p:blipFill>
        <p:spPr bwMode="auto">
          <a:xfrm>
            <a:off x="11017346" y="1581001"/>
            <a:ext cx="5094514" cy="380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387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8E1B87D9-1282-AE4D-A184-9052AAE3B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256" y="-5"/>
            <a:ext cx="4799012" cy="719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9BD9EA5B-5C80-6328-6729-382751B74C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9"/>
          <a:stretch/>
        </p:blipFill>
        <p:spPr bwMode="auto">
          <a:xfrm>
            <a:off x="17364869" y="-6"/>
            <a:ext cx="4165601" cy="719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5FC40FDD-D0CC-F9F1-12AE-0DCAF63768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0" r="6618"/>
          <a:stretch/>
        </p:blipFill>
        <p:spPr bwMode="auto">
          <a:xfrm flipH="1">
            <a:off x="69053" y="0"/>
            <a:ext cx="4165602" cy="719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B5F59D20-DB71-1A18-CD27-F43D8EB673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5" r="4784"/>
          <a:stretch/>
        </p:blipFill>
        <p:spPr bwMode="auto">
          <a:xfrm>
            <a:off x="4234655" y="-6"/>
            <a:ext cx="4165601" cy="719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DACFA7BF-56F5-D0F6-DF04-C2AB6AF90E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" r="10624"/>
          <a:stretch/>
        </p:blipFill>
        <p:spPr bwMode="auto">
          <a:xfrm flipH="1">
            <a:off x="13199268" y="0"/>
            <a:ext cx="4165601" cy="719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949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C995F2BE-838A-2657-ABD7-749A3CAC5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9762" y="-1"/>
            <a:ext cx="10799762" cy="719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452034FC-D66D-93A7-3ACD-ABF26353A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799762" cy="719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4680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257</TotalTime>
  <Words>15</Words>
  <Application>Microsoft Office PowerPoint</Application>
  <PresentationFormat>Personalizar</PresentationFormat>
  <Paragraphs>3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JetBrains Mono ExtraBold</vt:lpstr>
      <vt:lpstr>JetBrains Mono NL ExtraBold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Cássio Daniel</dc:creator>
  <cp:lastModifiedBy>Cássio Daniel</cp:lastModifiedBy>
  <cp:revision>4</cp:revision>
  <dcterms:created xsi:type="dcterms:W3CDTF">2023-10-29T14:32:46Z</dcterms:created>
  <dcterms:modified xsi:type="dcterms:W3CDTF">2023-10-29T21:24:23Z</dcterms:modified>
</cp:coreProperties>
</file>